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8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0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2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1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9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1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16A7-0B16-456B-83C6-09F2B5E4373F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1D02-2625-495A-8BD1-DCAC0CFF4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4" y="-160734"/>
            <a:ext cx="9171729" cy="70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0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Посвящение в первоклассники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7883" r="14198"/>
          <a:stretch/>
        </p:blipFill>
        <p:spPr bwMode="auto">
          <a:xfrm rot="2070356">
            <a:off x="526528" y="3409865"/>
            <a:ext cx="1462832" cy="17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7"/>
          <a:stretch/>
        </p:blipFill>
        <p:spPr bwMode="auto">
          <a:xfrm rot="21097600">
            <a:off x="285496" y="1787571"/>
            <a:ext cx="1957739" cy="18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33379" r="8857"/>
          <a:stretch/>
        </p:blipFill>
        <p:spPr bwMode="auto">
          <a:xfrm>
            <a:off x="-40809" y="5150529"/>
            <a:ext cx="2394823" cy="15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957747"/>
            <a:ext cx="2382869" cy="160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97" y="1353681"/>
            <a:ext cx="2132166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77">
            <a:off x="5880112" y="4597664"/>
            <a:ext cx="2982139" cy="188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76" y="-65185"/>
            <a:ext cx="3021009" cy="139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54014" y="1754326"/>
            <a:ext cx="37301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13 сентября малышей школы №66  «приняли в первоклассники». </a:t>
            </a:r>
          </a:p>
          <a:p>
            <a:r>
              <a:rPr lang="ru-RU" b="1" dirty="0" smtClean="0"/>
              <a:t>    Праздник прошёл весело и задорно. Вместе с клоуном Кирюшей и ведущим программы дети веселились, играли, танцевали и пели весёлые песни. Дети в игровой форме познакомились с правилами поведения в школе, посмеялись над глупым клоуном и пообещали вести себя в школе правильно и прилежно.</a:t>
            </a:r>
          </a:p>
          <a:p>
            <a:r>
              <a:rPr lang="ru-RU" b="1" dirty="0" smtClean="0"/>
              <a:t> Приятным сюрпризом для первоклассников были  подарки от депутата Михаила Клименко. </a:t>
            </a:r>
          </a:p>
          <a:p>
            <a:r>
              <a:rPr lang="ru-RU" b="1" dirty="0" smtClean="0"/>
              <a:t>Дети  остались очень  довольны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9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2019-09-22T18:01:35Z</dcterms:created>
  <dcterms:modified xsi:type="dcterms:W3CDTF">2019-09-22T18:35:41Z</dcterms:modified>
</cp:coreProperties>
</file>