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9" autoAdjust="0"/>
  </p:normalViewPr>
  <p:slideViewPr>
    <p:cSldViewPr>
      <p:cViewPr varScale="1">
        <p:scale>
          <a:sx n="79" d="100"/>
          <a:sy n="79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97DB-F579-4E3F-84F7-0DF9D493452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5114-4104-467A-94D0-EF877ADB5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2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97DB-F579-4E3F-84F7-0DF9D493452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5114-4104-467A-94D0-EF877ADB5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76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97DB-F579-4E3F-84F7-0DF9D493452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5114-4104-467A-94D0-EF877ADB5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37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97DB-F579-4E3F-84F7-0DF9D493452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5114-4104-467A-94D0-EF877ADB5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97DB-F579-4E3F-84F7-0DF9D493452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5114-4104-467A-94D0-EF877ADB5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3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97DB-F579-4E3F-84F7-0DF9D493452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5114-4104-467A-94D0-EF877ADB5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97DB-F579-4E3F-84F7-0DF9D493452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5114-4104-467A-94D0-EF877ADB5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27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97DB-F579-4E3F-84F7-0DF9D493452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5114-4104-467A-94D0-EF877ADB5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7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97DB-F579-4E3F-84F7-0DF9D493452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5114-4104-467A-94D0-EF877ADB5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97DB-F579-4E3F-84F7-0DF9D493452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5114-4104-467A-94D0-EF877ADB5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5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97DB-F579-4E3F-84F7-0DF9D493452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5114-4104-467A-94D0-EF877ADB5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9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797DB-F579-4E3F-84F7-0DF9D493452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35114-4104-467A-94D0-EF877ADB5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1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3"/>
          <a:stretch/>
        </p:blipFill>
        <p:spPr bwMode="auto">
          <a:xfrm>
            <a:off x="-26408" y="-198720"/>
            <a:ext cx="9210031" cy="705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0"/>
            <a:ext cx="712879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Кунгурская </a:t>
            </a:r>
          </a:p>
          <a:p>
            <a:pPr algn="ctr"/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едяная 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пещера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4652" r="12021"/>
          <a:stretch/>
        </p:blipFill>
        <p:spPr bwMode="auto">
          <a:xfrm rot="324168">
            <a:off x="5940152" y="4365104"/>
            <a:ext cx="3113903" cy="229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7801" r="3201" b="9275"/>
          <a:stretch/>
        </p:blipFill>
        <p:spPr bwMode="auto">
          <a:xfrm rot="21228059">
            <a:off x="25584" y="4237041"/>
            <a:ext cx="3544294" cy="244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" t="7792" r="4597" b="17953"/>
          <a:stretch/>
        </p:blipFill>
        <p:spPr bwMode="auto">
          <a:xfrm>
            <a:off x="124220" y="1988839"/>
            <a:ext cx="3080834" cy="206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86" y="2234399"/>
            <a:ext cx="2884216" cy="216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56" y="1916832"/>
            <a:ext cx="2525639" cy="195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r="8051"/>
          <a:stretch/>
        </p:blipFill>
        <p:spPr bwMode="auto">
          <a:xfrm>
            <a:off x="4500" y="-99392"/>
            <a:ext cx="2459613" cy="189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50" y="-99392"/>
            <a:ext cx="2665450" cy="189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42" y="4379041"/>
            <a:ext cx="2033182" cy="254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5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2019-03-19T18:55:47Z</dcterms:created>
  <dcterms:modified xsi:type="dcterms:W3CDTF">2019-03-19T19:27:23Z</dcterms:modified>
</cp:coreProperties>
</file>