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7" r:id="rId11"/>
    <p:sldId id="268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45" r:id="rId31"/>
    <p:sldId id="346" r:id="rId32"/>
    <p:sldId id="347" r:id="rId33"/>
    <p:sldId id="348" r:id="rId34"/>
  </p:sldIdLst>
  <p:sldSz cx="9144000" cy="5143500" type="screen16x9"/>
  <p:notesSz cx="6858000" cy="9144000"/>
  <p:embeddedFontLst>
    <p:embeddedFont>
      <p:font typeface="Montserrat" panose="020B0604020202020204" charset="-52"/>
      <p:regular r:id="rId36"/>
      <p:bold r:id="rId37"/>
      <p:italic r:id="rId38"/>
      <p:boldItalic r:id="rId39"/>
    </p:embeddedFont>
    <p:embeddedFont>
      <p:font typeface="PT Serif" panose="020B0604020202020204" charset="-52"/>
      <p:regular r:id="rId40"/>
      <p:bold r:id="rId41"/>
      <p:italic r:id="rId42"/>
      <p:boldItalic r:id="rId43"/>
    </p:embeddedFon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Montserrat SemiBold" panose="020B0604020202020204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98" autoAdjust="0"/>
  </p:normalViewPr>
  <p:slideViewPr>
    <p:cSldViewPr snapToGrid="0">
      <p:cViewPr varScale="1">
        <p:scale>
          <a:sx n="89" d="100"/>
          <a:sy n="89" d="100"/>
        </p:scale>
        <p:origin x="121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913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8779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 smtClean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</a:t>
            </a: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277813"/>
            <a:r>
              <a:rPr lang="ru-RU" altLang="ru-RU" dirty="0"/>
              <a:t>Проверить местоположение (должно быть указано – Екатеринбург).</a:t>
            </a:r>
          </a:p>
          <a:p>
            <a:pPr marL="179388" indent="0"/>
            <a:r>
              <a:rPr lang="ru-RU" altLang="ru-RU" dirty="0"/>
              <a:t>Если местоположение не указано или указано неверно, вручную установить «Екатеринбург».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6560" t="34458" r="36880" b="32119"/>
          <a:stretch/>
        </p:blipFill>
        <p:spPr>
          <a:xfrm>
            <a:off x="4839970" y="1971624"/>
            <a:ext cx="3238699" cy="229245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68907" y="2108067"/>
            <a:ext cx="3391373" cy="952633"/>
            <a:chOff x="768907" y="2108067"/>
            <a:chExt cx="3391373" cy="9526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907" y="2108067"/>
              <a:ext cx="3391373" cy="952633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2464593" y="2193131"/>
              <a:ext cx="1071563" cy="39125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6553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</a:t>
            </a:r>
            <a:r>
              <a:rPr lang="ru-RU" altLang="ru-RU" dirty="0" smtClean="0"/>
              <a:t>«Путевка в лагерь», </a:t>
            </a:r>
            <a:r>
              <a:rPr lang="ru-RU" altLang="ru-RU" dirty="0"/>
              <a:t>выбрать действие </a:t>
            </a:r>
            <a:r>
              <a:rPr lang="ru-RU" altLang="ru-RU" dirty="0" smtClean="0"/>
              <a:t>«Отдых детей на каникулах».</a:t>
            </a:r>
            <a:endParaRPr lang="ru-RU" altLang="ru-RU" dirty="0"/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 smtClean="0">
                <a:hlinkClick r:id="rId3"/>
              </a:rPr>
              <a:t>https://www.gosuslugi.ru/600173/1</a:t>
            </a:r>
            <a:endParaRPr lang="ru-RU" altLang="ru-RU" dirty="0" smtClean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 smtClean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</a:t>
            </a:r>
            <a:r>
              <a:rPr lang="ru-RU" altLang="ru-RU" dirty="0" smtClean="0"/>
              <a:t>«Начать».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Выбрать того, кто обращается за услугой 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случае, если за услугой обращается родитель (законный представитель) ребенка, то данные будут загружены из Личного </a:t>
            </a:r>
            <a:r>
              <a:rPr lang="ru-RU" altLang="ru-RU" dirty="0" smtClean="0"/>
              <a:t>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 smtClean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</a:t>
            </a:r>
            <a:r>
              <a:rPr lang="ru-RU" alt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</a:t>
            </a:r>
            <a:r>
              <a:rPr lang="ru-RU" sz="1600" b="1" u="sng" dirty="0" smtClean="0"/>
              <a:t>12.02.2024 </a:t>
            </a:r>
            <a:r>
              <a:rPr lang="ru-RU" sz="1600" b="1" u="sng" dirty="0"/>
              <a:t>до 23:59 </a:t>
            </a:r>
            <a:r>
              <a:rPr lang="ru-RU" sz="1600" b="1" u="sng" dirty="0" smtClean="0"/>
              <a:t>19.02.2024 </a:t>
            </a:r>
            <a:r>
              <a:rPr lang="ru-RU" sz="1600" dirty="0" smtClean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</a:t>
            </a:r>
            <a:r>
              <a:rPr lang="ru-RU" sz="1600" b="1" u="sng" dirty="0" smtClean="0"/>
              <a:t>21.02.2024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</a:t>
            </a:r>
            <a:r>
              <a:rPr lang="ru-RU" sz="1600" dirty="0" smtClean="0"/>
              <a:t>каникул (на свободные места</a:t>
            </a:r>
            <a:r>
              <a:rPr lang="ru-RU" sz="1600" dirty="0" smtClean="0"/>
              <a:t>)</a:t>
            </a:r>
            <a:r>
              <a:rPr lang="ru-RU" sz="1600" dirty="0"/>
              <a:t>.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случает если было указано, что фамилии у ребенка и </a:t>
            </a:r>
            <a:r>
              <a:rPr lang="ru-RU" altLang="ru-RU" dirty="0" smtClean="0"/>
              <a:t>заявителя </a:t>
            </a:r>
            <a:r>
              <a:rPr lang="ru-RU" altLang="ru-RU" dirty="0" smtClean="0"/>
              <a:t>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9" y="1242205"/>
            <a:ext cx="4201886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268288" indent="0"/>
            <a:r>
              <a:rPr lang="ru-RU" altLang="ru-RU" dirty="0" smtClean="0"/>
              <a:t>Если у ребенка и заявителя </a:t>
            </a:r>
            <a:r>
              <a:rPr lang="ru-RU" altLang="ru-RU" dirty="0"/>
              <a:t>разные фамилии</a:t>
            </a:r>
            <a:r>
              <a:rPr lang="ru-RU" altLang="ru-RU" dirty="0" smtClean="0"/>
              <a:t> по причине заключения брака, то необходимо </a:t>
            </a:r>
            <a:r>
              <a:rPr lang="ru-RU" altLang="ru-RU" dirty="0" smtClean="0"/>
              <a:t>указать </a:t>
            </a:r>
            <a:r>
              <a:rPr lang="ru-RU" altLang="ru-RU" dirty="0" smtClean="0"/>
              <a:t>где зарегистрирован брак.</a:t>
            </a:r>
          </a:p>
          <a:p>
            <a:pPr marL="268288" indent="0"/>
            <a:r>
              <a:rPr lang="ru-RU" altLang="ru-RU" dirty="0" smtClean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45" y="1831790"/>
            <a:ext cx="3840439" cy="18471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2" y="2678241"/>
            <a:ext cx="3146567" cy="228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Если у ребенка и заявителя </a:t>
            </a:r>
            <a:r>
              <a:rPr lang="ru-RU" altLang="ru-RU" dirty="0"/>
              <a:t>разные фамилии</a:t>
            </a:r>
            <a:r>
              <a:rPr lang="ru-RU" altLang="ru-RU" dirty="0" smtClean="0"/>
              <a:t> по причине расторжения брака, то необходимо </a:t>
            </a:r>
            <a:r>
              <a:rPr lang="ru-RU" altLang="ru-RU" dirty="0" smtClean="0"/>
              <a:t>указать </a:t>
            </a:r>
            <a:r>
              <a:rPr lang="ru-RU" altLang="ru-RU" dirty="0" smtClean="0"/>
              <a:t>где расторгнут брак.</a:t>
            </a:r>
          </a:p>
          <a:p>
            <a:pPr marL="268288" indent="0"/>
            <a:r>
              <a:rPr lang="ru-RU" altLang="ru-RU" dirty="0" smtClean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Если у ребенка и заявителя </a:t>
            </a:r>
            <a:r>
              <a:rPr lang="ru-RU" altLang="ru-RU" dirty="0"/>
              <a:t>разные фамилии</a:t>
            </a:r>
            <a:r>
              <a:rPr lang="ru-RU" altLang="ru-RU" dirty="0" smtClean="0"/>
              <a:t>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191110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40" y="200652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49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</a:t>
            </a:r>
            <a:r>
              <a:rPr lang="ru-RU" altLang="ru-RU" dirty="0" smtClean="0"/>
              <a:t>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55" y="1913880"/>
            <a:ext cx="3475561" cy="274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</a:t>
            </a:r>
            <a:r>
              <a:rPr lang="ru-RU" alt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04.03.2024 до 23:59 11.03.2024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18.03.2024 до 23:59 25.03.2024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 smtClean="0"/>
              <a:t>С </a:t>
            </a:r>
            <a:r>
              <a:rPr lang="ru-RU" sz="1600" b="1" u="sng" dirty="0"/>
              <a:t>00:00 </a:t>
            </a:r>
            <a:r>
              <a:rPr lang="ru-RU" sz="1600" b="1" u="sng" dirty="0" smtClean="0"/>
              <a:t>13.03.2024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</a:t>
            </a:r>
            <a:r>
              <a:rPr lang="ru-RU" sz="1600" dirty="0" smtClean="0"/>
              <a:t>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</a:t>
            </a:r>
            <a:r>
              <a:rPr lang="ru-RU" sz="1600" b="1" u="sng" dirty="0" smtClean="0"/>
              <a:t>27.03.2024 </a:t>
            </a:r>
            <a:r>
              <a:rPr lang="ru-RU" sz="1600" dirty="0"/>
              <a:t>- прием заявлений о предоставлении права получения путевки в </a:t>
            </a:r>
            <a:r>
              <a:rPr lang="ru-RU" sz="1600" dirty="0" smtClean="0"/>
              <a:t>лагеря </a:t>
            </a:r>
            <a:r>
              <a:rPr lang="ru-RU" sz="1600" dirty="0"/>
              <a:t>с дневным пребываниям детей в период летних каникул (на свободные места</a:t>
            </a:r>
            <a:r>
              <a:rPr lang="ru-RU" sz="1600" dirty="0" smtClean="0"/>
              <a:t>).</a:t>
            </a:r>
            <a:endParaRPr lang="ru-RU" sz="1600" dirty="0" smtClean="0"/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 smtClean="0"/>
              <a:t>Для выбора организации отдыха и оздоровления, необходимо в поле поиска ввести название организации, выбрать из списка организацию и смену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879" y="2113472"/>
            <a:ext cx="4423755" cy="25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 smtClean="0"/>
              <a:t>В случае необходимости в предоставлении оригиналов документов, в личный кабинет заявителя поступит уведомление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2968" y="1367235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 smtClean="0"/>
              <a:t>Выбор способа получения результата предоставления услуги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35" y="1933715"/>
            <a:ext cx="5469776" cy="271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0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8681" y="1164215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 smtClean="0"/>
              <a:t>Выбор способа и места получения результата предоставления услуги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7" y="1586417"/>
            <a:ext cx="4547436" cy="31634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42" y="2083842"/>
            <a:ext cx="4376492" cy="216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</a:t>
            </a:r>
            <a:r>
              <a:rPr lang="ru-RU" alt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 smtClean="0"/>
              <a:t>С </a:t>
            </a:r>
            <a:r>
              <a:rPr lang="ru-RU" sz="1600" b="1" u="sng" dirty="0"/>
              <a:t>00:00 09.09.2024 до 23:59 16.09.2024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18.09.2024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</a:t>
            </a:r>
            <a:r>
              <a:rPr lang="ru-RU" alt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</a:t>
            </a:r>
            <a:r>
              <a:rPr lang="ru-RU" sz="1600" b="1" u="sng" dirty="0" smtClean="0"/>
              <a:t>11.11.2024 </a:t>
            </a:r>
            <a:r>
              <a:rPr lang="ru-RU" sz="1600" b="1" u="sng" dirty="0"/>
              <a:t>до 23:59 </a:t>
            </a:r>
            <a:r>
              <a:rPr lang="ru-RU" sz="1600" b="1" u="sng" dirty="0" smtClean="0"/>
              <a:t>18.11.2024 </a:t>
            </a:r>
            <a:r>
              <a:rPr lang="ru-RU" sz="1600" dirty="0" smtClean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</a:t>
            </a:r>
            <a:r>
              <a:rPr lang="ru-RU" sz="1600" b="1" u="sng" dirty="0" smtClean="0"/>
              <a:t>20.11.2024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</a:t>
            </a:r>
            <a:r>
              <a:rPr lang="ru-RU" sz="1600" dirty="0" smtClean="0"/>
              <a:t>зимних каникул (на свободные места).</a:t>
            </a: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</a:t>
            </a:r>
            <a:r>
              <a:rPr lang="ru-RU" dirty="0" smtClean="0"/>
              <a:t>предоставления путевки в организацию отдыха и оздоровления (при </a:t>
            </a:r>
            <a:r>
              <a:rPr lang="ru-RU" dirty="0"/>
              <a:t>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 smtClean="0"/>
              <a:t>ГБУ </a:t>
            </a:r>
            <a:r>
              <a:rPr lang="ru-RU" sz="1600" b="1" dirty="0"/>
              <a:t>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11008</TotalTime>
  <Words>1155</Words>
  <Application>Microsoft Office PowerPoint</Application>
  <PresentationFormat>Экран (16:9)</PresentationFormat>
  <Paragraphs>124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Montserrat</vt:lpstr>
      <vt:lpstr>PT Serif</vt:lpstr>
      <vt:lpstr>Times New Roman</vt:lpstr>
      <vt:lpstr>Georgia</vt:lpstr>
      <vt:lpstr>Arial</vt:lpstr>
      <vt:lpstr>Montserrat SemiBold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Обухова Кристина Викторовна</cp:lastModifiedBy>
  <cp:revision>128</cp:revision>
  <dcterms:modified xsi:type="dcterms:W3CDTF">2024-01-26T05:20:01Z</dcterms:modified>
</cp:coreProperties>
</file>