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306" r:id="rId3"/>
    <p:sldId id="30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" initials="M" lastIdx="3" clrIdx="0">
    <p:extLst>
      <p:ext uri="{19B8F6BF-5375-455C-9EA6-DF929625EA0E}">
        <p15:presenceInfo xmlns:p15="http://schemas.microsoft.com/office/powerpoint/2012/main" userId="MAR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058"/>
    <a:srgbClr val="095DF5"/>
    <a:srgbClr val="E55E54"/>
    <a:srgbClr val="C6C6C5"/>
    <a:srgbClr val="F8C6C0"/>
    <a:srgbClr val="8A0000"/>
    <a:srgbClr val="5709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2" autoAdjust="0"/>
    <p:restoredTop sz="92564" autoAdjust="0"/>
  </p:normalViewPr>
  <p:slideViewPr>
    <p:cSldViewPr snapToGrid="0">
      <p:cViewPr varScale="1">
        <p:scale>
          <a:sx n="85" d="100"/>
          <a:sy n="85" d="100"/>
        </p:scale>
        <p:origin x="6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54F4C-05D8-4D37-A44B-3C68889FE7F2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27E8B-5DA9-4186-978C-C606A52699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66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27E8B-5DA9-4186-978C-C606A52699C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09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3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71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34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57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5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61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06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8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63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EFF8-92D1-4976-84D2-D0BD53497D8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AC141-87F0-4FF2-AFA2-0F57F46EE5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43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6724" y="246580"/>
            <a:ext cx="2147298" cy="318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65" y="-329447"/>
            <a:ext cx="9610601" cy="374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0488" y="3285066"/>
            <a:ext cx="9763866" cy="281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83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Цель проекта</a:t>
            </a:r>
            <a:r>
              <a:rPr lang="ru-RU" dirty="0"/>
              <a:t> - формирование у участников проекта «Педагогические классы» целенаправленной профессионально-педагогической ориентации, устойчивого интереса к педагогической деятельности.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класс создаётся на базе образовательной организации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где обучаются ученики данной школы.  Обучение ведется по предложенной  и разработанной представителями ФГБОУ ВО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УрГПУ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 программе.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14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Новые возможности!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7601" y="1825624"/>
            <a:ext cx="9561688" cy="520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0729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55</Words>
  <Application>Microsoft Office PowerPoint</Application>
  <PresentationFormat>Широкоэкранный</PresentationFormat>
  <Paragraphs>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Цель проекта</vt:lpstr>
      <vt:lpstr>Новые возможности!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MARINA</dc:creator>
  <cp:lastModifiedBy>Колядина Оксана Олеговна</cp:lastModifiedBy>
  <cp:revision>201</cp:revision>
  <dcterms:created xsi:type="dcterms:W3CDTF">2020-01-25T07:36:24Z</dcterms:created>
  <dcterms:modified xsi:type="dcterms:W3CDTF">2021-10-13T15:14:53Z</dcterms:modified>
</cp:coreProperties>
</file>