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9D0E0-5EE5-4482-B3E2-9B382904521D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B98C1-A6C4-413E-83B6-55CE3745E8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E161E-4CED-4879-8908-64E1DD6C60B8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03AD2-EDB3-45FB-A378-09671FB6C3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E09CE-474D-4630-9988-8259B465F52A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DF7A4-C714-4C98-99D7-FC389625BB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15E4B-C413-4BDB-BBB3-EEC9A038C2F0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4305F-8B30-4A25-83F3-677E9CD542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B368-29BD-43F5-8D7E-85E9285BCCAA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A904C-7B98-4DB0-8C6A-F811E20FE1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8E745-8BA0-4640-901A-4382A80C2A53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3FAA7-4FC4-4F03-9387-29C31C6E2D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FFD9-38B4-4894-B889-AD0DA9BCA676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EFCB8-DD2E-4E3B-85CE-A0CB9C8917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B24F-1596-4685-82D4-B26FEA4242EF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E72C4-B863-4B1A-A3F2-F5A8F0F773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DFA6-E17B-4497-883A-6AA417690D50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4ED26-7D3C-4E3E-89F3-2D99351B0E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87FA-C3AB-49D1-86B2-6BC6D8FCDC91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8DD15-0C54-4C9A-B685-8DDEB4F3E3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3F37-C5E0-48D9-A71B-38B0BA5B9893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98F27-0796-45C6-8A11-E4D31182AA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6743EB-2EA6-4F22-98A8-91E73B797695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57AD944-FCD1-4301-8E80-6D38897C0C0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itchFamily="18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sdien.lt/var/ezwebin_site/storage/images/pradzia/naujienos/lietuvoje/vairuotojai-tikrins-keliu-eismo-taisykliu-zinias/2147809-1-lit-LT/Vairuotojai-tikrins-keliu-eismo-taisykliu-zinias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827363" y="1212013"/>
            <a:ext cx="4293030" cy="139484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B050"/>
                </a:solidFill>
              </a:rPr>
              <a:t>Сегодня во 2 А классе был необычный урок по ПДД. Проводили его сотрудники ГИБДД. Ребят учили как правильно действовать при переходе дороги по пешеходному переходу. 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2051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1026" name="Picture 2" descr="C:\Users\BD18~1\AppData\Local\Temp\Rar$DRa3828.25263\IMG-20191024-WA00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348" y="1146873"/>
            <a:ext cx="3628754" cy="204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D18~1\AppData\Local\Temp\Rar$DRa3828.29564\IMG-20191024-WA00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102" y="2874695"/>
            <a:ext cx="4706317" cy="2647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BD18~1\AppData\Local\Temp\Rar$DRa3828.32958\IMG-20191024-WA000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63" y="3351872"/>
            <a:ext cx="3651359" cy="205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838200" y="604838"/>
            <a:ext cx="10515600" cy="1085850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Детям о ПДД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4613" y="1963738"/>
            <a:ext cx="9359900" cy="40195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Саитова Юлия </a:t>
            </a:r>
            <a:r>
              <a:rPr lang="ru-RU" dirty="0" err="1"/>
              <a:t>Гафиятовна</a:t>
            </a:r>
            <a:r>
              <a:rPr lang="ru-RU" dirty="0"/>
              <a:t>,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учитель информатики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МАОУ СОШ №12 </a:t>
            </a:r>
            <a:r>
              <a:rPr lang="ru-RU" dirty="0" err="1"/>
              <a:t>г.Тобольска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8200" y="619125"/>
            <a:ext cx="10515600" cy="1071563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Детям о ПДД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4300" y="1855788"/>
            <a:ext cx="9359900" cy="41957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Blip>
                <a:blip r:embed="rId2"/>
              </a:buBlip>
              <a:defRPr/>
            </a:pPr>
            <a:r>
              <a:rPr lang="ru-RU" dirty="0" smtClean="0"/>
              <a:t>Пункт 1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Blip>
                <a:blip r:embed="rId2"/>
              </a:buBlip>
              <a:defRPr/>
            </a:pPr>
            <a:r>
              <a:rPr lang="ru-RU" dirty="0" smtClean="0"/>
              <a:t>Пункт 2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Blip>
                <a:blip r:embed="rId2"/>
              </a:buBlip>
              <a:defRPr/>
            </a:pPr>
            <a:r>
              <a:rPr lang="ru-RU" dirty="0" smtClean="0"/>
              <a:t>Пункт 3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Blip>
                <a:blip r:embed="rId3"/>
              </a:buBlip>
              <a:defRPr/>
            </a:pPr>
            <a:r>
              <a:rPr lang="ru-RU" dirty="0" smtClean="0"/>
              <a:t>Вложенный пункт 1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Blip>
                <a:blip r:embed="rId3"/>
              </a:buBlip>
              <a:defRPr/>
            </a:pPr>
            <a:r>
              <a:rPr lang="ru-RU" dirty="0" smtClean="0"/>
              <a:t>Вложенный пункт 2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Blip>
                <a:blip r:embed="rId3"/>
              </a:buBlip>
              <a:defRPr/>
            </a:pPr>
            <a:r>
              <a:rPr lang="ru-RU" dirty="0" smtClean="0"/>
              <a:t>Вложенный пункт 3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2400" y="1825625"/>
            <a:ext cx="9347200" cy="43513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Вы можете использовать данный шаблон для создания своих презентаций, но в своей презентации вы должны указать источник шаблона: </a:t>
            </a:r>
            <a:endParaRPr lang="ru-RU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Саитова </a:t>
            </a:r>
            <a:r>
              <a:rPr lang="ru-RU" dirty="0"/>
              <a:t>Ю.Г., МАОУ СОШ №12 </a:t>
            </a:r>
            <a:r>
              <a:rPr lang="ru-RU" dirty="0" err="1"/>
              <a:t>г.Тобольска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http://pedsovet.su/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1371600" y="1825625"/>
            <a:ext cx="9291638" cy="4351338"/>
          </a:xfrm>
        </p:spPr>
        <p:txBody>
          <a:bodyPr/>
          <a:lstStyle/>
          <a:p>
            <a:r>
              <a:rPr lang="en-US" smtClean="0">
                <a:hlinkClick r:id="rId2"/>
              </a:rPr>
              <a:t>http://www.kasdien.lt/var/ezwebin_site/storage/images/pradzia/naujienos/lietuvoje/vairuotojai-tikrins-keliu-eismo-taisykliu-zinias/2147809-1-lit-LT/Vairuotojai-tikrins-keliu-eismo-taisykliu-zinias.jpg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Schoolboo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95</Words>
  <Application>Microsoft Office PowerPoint</Application>
  <PresentationFormat>Произвольный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Сегодня во 2 А классе был необычный урок по ПДД. Проводили его сотрудники ГИБДД. Ребят учили как правильно действовать при переходе дороги по пешеходному переходу. </vt:lpstr>
      <vt:lpstr>Детям о ПДД</vt:lpstr>
      <vt:lpstr>Детям о ПДД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Детям  о Правилах Дорожного Движения</dc:title>
  <dc:creator>ZAK</dc:creator>
  <cp:lastModifiedBy>дом</cp:lastModifiedBy>
  <cp:revision>7</cp:revision>
  <dcterms:created xsi:type="dcterms:W3CDTF">2014-08-14T20:24:01Z</dcterms:created>
  <dcterms:modified xsi:type="dcterms:W3CDTF">2019-11-11T17:15:50Z</dcterms:modified>
</cp:coreProperties>
</file>